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sldIdLst>
    <p:sldId id="257" r:id="rId2"/>
    <p:sldId id="277" r:id="rId3"/>
    <p:sldId id="272" r:id="rId4"/>
    <p:sldId id="278" r:id="rId5"/>
    <p:sldId id="273" r:id="rId6"/>
    <p:sldId id="265" r:id="rId7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클래스 소개" id="{FA5C264E-B112-4EE6-BA85-FAEC60EE530C}">
          <p14:sldIdLst>
            <p14:sldId id="272"/>
            <p14:sldId id="278"/>
            <p14:sldId id="27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81A"/>
    <a:srgbClr val="D1AB84"/>
    <a:srgbClr val="212227"/>
    <a:srgbClr val="D4CFC5"/>
    <a:srgbClr val="605550"/>
    <a:srgbClr val="B49475"/>
    <a:srgbClr val="AFA49F"/>
    <a:srgbClr val="CAC3C0"/>
    <a:srgbClr val="E5D499"/>
    <a:srgbClr val="FBE8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06" autoAdjust="0"/>
    <p:restoredTop sz="94958" autoAdjust="0"/>
  </p:normalViewPr>
  <p:slideViewPr>
    <p:cSldViewPr snapToGrid="0" showGuides="1">
      <p:cViewPr varScale="1">
        <p:scale>
          <a:sx n="102" d="100"/>
          <a:sy n="102" d="100"/>
        </p:scale>
        <p:origin x="1158" y="144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21F76-7E14-2A0C-3C88-D1404B51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9B915C-97C1-9362-0FC5-178340113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B43492-BEF6-3015-3ABC-0C95FA48D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777777-83E1-EDE8-AEC7-7A0455985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188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7168D-6A7D-3A4F-33FA-42A28E013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6FB37-9134-DA27-BC3E-9FFF7D210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6466FA-84BD-544A-5C0F-2C4DB49ED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AF06-CA02-2BFA-CFDC-837159808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8707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5C95-BC98-4C7A-A318-9EA44C1EEF5B}" type="datetime1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5D66-E16A-4BDF-B1BB-B33680430B4F}" type="datetime1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0E16F-54C4-4468-86CE-40FA10EF1516}" type="datetime1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262E-B87B-4BBE-BD24-94B06CA26D5A}" type="datetime1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D600-D973-4EAB-89ED-DC7E1506F45C}" type="datetime1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5D0EE-1FD8-4850-A0AB-BB4114442826}" type="datetime1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클래스 소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D013E905-8F90-7AA7-91FB-0D182EEA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3AB71-73FB-45DE-9E92-B0728A4EA00A}" type="datetime1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2"/>
            <a:ext cx="1117598" cy="1038475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207741" y="1350377"/>
              <a:ext cx="702116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클래스 소개</a:t>
              </a: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66731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D11BD3C-5CD4-2AAE-0C5E-B110D48BF528}"/>
              </a:ext>
            </a:extLst>
          </p:cNvPr>
          <p:cNvCxnSpPr>
            <a:cxnSpLocks/>
          </p:cNvCxnSpPr>
          <p:nvPr/>
        </p:nvCxnSpPr>
        <p:spPr>
          <a:xfrm>
            <a:off x="0" y="277211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3121777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6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117976" y="3369124"/>
              <a:ext cx="881653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</a:t>
              </a:r>
              <a:r>
                <a:rPr lang="en-US" altLang="ko-KR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 </a:t>
              </a:r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트라이포드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7FCA2FE-C54C-8700-40B8-3DBCAB8B3501}"/>
              </a:ext>
            </a:extLst>
          </p:cNvPr>
          <p:cNvGrpSpPr/>
          <p:nvPr userDrawn="1"/>
        </p:nvGrpSpPr>
        <p:grpSpPr>
          <a:xfrm>
            <a:off x="0" y="4201398"/>
            <a:ext cx="1117597" cy="279743"/>
            <a:chOff x="0" y="3775869"/>
            <a:chExt cx="1117597" cy="27974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DFC068-DD31-8189-FEC1-0F1AE6B9E35A}"/>
                </a:ext>
              </a:extLst>
            </p:cNvPr>
            <p:cNvSpPr txBox="1"/>
            <p:nvPr/>
          </p:nvSpPr>
          <p:spPr>
            <a:xfrm>
              <a:off x="211749" y="3775869"/>
              <a:ext cx="694101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827321D-CBB7-3AEA-0792-BE64C7478D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5561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6405563"/>
            <a:ext cx="5029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1992-7345-402B-A89E-3E779264C278}" type="datetime1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3BA5-615F-4A39-AF2C-C123BF102A69}" type="datetime1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7381-41EC-4970-B691-0847875FD73A}" type="datetime1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73F0-8AD7-4302-9BE0-06B0C2CFF343}" type="datetime1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C4B6-3653-4E04-9A06-8AA1D1FE721C}" type="datetime1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9584E-952B-4FB3-A7B9-6A5B0DFC87CF}" type="datetime1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603-EE74-4DBF-AA23-B56463F47103}" type="datetime1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A125AF-5A01-43C1-9661-72D1A5A29E03}" type="datetime1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jp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/>
          <p:nvPr/>
        </p:nvGrpSpPr>
        <p:grpSpPr>
          <a:xfrm>
            <a:off x="0" y="4641449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/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0301FA5-CF04-4BCE-E4E9-9509A7E611B3}"/>
              </a:ext>
            </a:extLst>
          </p:cNvPr>
          <p:cNvGrpSpPr/>
          <p:nvPr/>
        </p:nvGrpSpPr>
        <p:grpSpPr>
          <a:xfrm>
            <a:off x="1410277" y="5094514"/>
            <a:ext cx="9371446" cy="1310423"/>
            <a:chOff x="1209696" y="5094514"/>
            <a:chExt cx="9371446" cy="131042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CC00D45-95E7-7FD3-B4F6-B9939D095407}"/>
                </a:ext>
              </a:extLst>
            </p:cNvPr>
            <p:cNvGrpSpPr/>
            <p:nvPr/>
          </p:nvGrpSpPr>
          <p:grpSpPr>
            <a:xfrm>
              <a:off x="1209696" y="5094514"/>
              <a:ext cx="1396834" cy="1310423"/>
              <a:chOff x="3586642" y="1352291"/>
              <a:chExt cx="1396834" cy="131042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3586642" y="1352291"/>
                <a:ext cx="1136530" cy="4191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클래스 소개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3586642" y="1771380"/>
                <a:ext cx="1396834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 및 컨셉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93A544C-BB21-D858-AC5A-DC59DD85D6CC}"/>
                </a:ext>
              </a:extLst>
            </p:cNvPr>
            <p:cNvGrpSpPr/>
            <p:nvPr/>
          </p:nvGrpSpPr>
          <p:grpSpPr>
            <a:xfrm>
              <a:off x="3861435" y="5094514"/>
              <a:ext cx="1112484" cy="1033424"/>
              <a:chOff x="3586642" y="3449749"/>
              <a:chExt cx="1112484" cy="10334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586642" y="3449749"/>
                <a:ext cx="1112484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586642" y="3868838"/>
                <a:ext cx="754030" cy="614335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3104798-027B-357A-D8D8-19361CEE68BB}"/>
                </a:ext>
              </a:extLst>
            </p:cNvPr>
            <p:cNvGrpSpPr/>
            <p:nvPr/>
          </p:nvGrpSpPr>
          <p:grpSpPr>
            <a:xfrm>
              <a:off x="6228824" y="5094514"/>
              <a:ext cx="1749288" cy="1310423"/>
              <a:chOff x="6933319" y="1352291"/>
              <a:chExt cx="1749288" cy="131042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6933319" y="1352291"/>
                <a:ext cx="1749288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및 트라이포드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6933319" y="1771380"/>
                <a:ext cx="1340729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F43AF29-D004-B10E-54A8-B46102447D2A}"/>
                </a:ext>
              </a:extLst>
            </p:cNvPr>
            <p:cNvGrpSpPr/>
            <p:nvPr/>
          </p:nvGrpSpPr>
          <p:grpSpPr>
            <a:xfrm>
              <a:off x="9233016" y="5094514"/>
              <a:ext cx="1348126" cy="756425"/>
              <a:chOff x="6857370" y="3449749"/>
              <a:chExt cx="1348126" cy="75642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52C315-72D6-8050-7EFA-D760B6B105A4}"/>
                  </a:ext>
                </a:extLst>
              </p:cNvPr>
              <p:cNvSpPr txBox="1"/>
              <p:nvPr/>
            </p:nvSpPr>
            <p:spPr>
              <a:xfrm>
                <a:off x="6857370" y="3449749"/>
                <a:ext cx="1348126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 테이블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34D739-0BCC-E69F-C53D-C665EE0D6046}"/>
                  </a:ext>
                </a:extLst>
              </p:cNvPr>
              <p:cNvSpPr txBox="1"/>
              <p:nvPr/>
            </p:nvSpPr>
            <p:spPr>
              <a:xfrm>
                <a:off x="6857370" y="3868838"/>
                <a:ext cx="754030" cy="337336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3EC56-A0E6-8084-DBD9-8E5CA8F12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79DC37-8C90-852F-C84C-8D33DC04DD34}"/>
              </a:ext>
            </a:extLst>
          </p:cNvPr>
          <p:cNvSpPr/>
          <p:nvPr/>
        </p:nvSpPr>
        <p:spPr>
          <a:xfrm>
            <a:off x="1448933" y="1438211"/>
            <a:ext cx="4420149" cy="582427"/>
          </a:xfrm>
          <a:prstGeom prst="rect">
            <a:avLst/>
          </a:prstGeom>
          <a:solidFill>
            <a:srgbClr val="14181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2518E12-F250-49DE-60D6-36F5FB2BC1A0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7076F53-CA8E-18B6-E31E-2E7999680CC8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2E8838-E3CB-32A8-8443-20EB19A5A103}"/>
                </a:ext>
              </a:extLst>
            </p:cNvPr>
            <p:cNvSpPr txBox="1"/>
            <p:nvPr/>
          </p:nvSpPr>
          <p:spPr>
            <a:xfrm>
              <a:off x="1637797" y="708257"/>
              <a:ext cx="1225020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 및 컨셉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CA32D0F-E0F1-D06A-F53E-544EB8ECAAFE}"/>
              </a:ext>
            </a:extLst>
          </p:cNvPr>
          <p:cNvSpPr txBox="1"/>
          <p:nvPr/>
        </p:nvSpPr>
        <p:spPr>
          <a:xfrm>
            <a:off x="1450974" y="727199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0082B25-2CFF-DF8C-8182-C268C677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7F2CD-A46E-A73D-2761-FFCB5A48EF91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790A6-1EFE-82B6-F1B7-428216C2C940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FC0A508-869E-F901-5217-9D16F872A071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17D8B9-54D9-326B-7ED2-4B4A8B02904C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536C140F-2B33-CC7B-37F0-E67D400143B0}"/>
              </a:ext>
            </a:extLst>
          </p:cNvPr>
          <p:cNvGrpSpPr/>
          <p:nvPr/>
        </p:nvGrpSpPr>
        <p:grpSpPr>
          <a:xfrm>
            <a:off x="1460890" y="1179743"/>
            <a:ext cx="4193693" cy="5385584"/>
            <a:chOff x="1460890" y="1179743"/>
            <a:chExt cx="4193693" cy="5385584"/>
          </a:xfrm>
        </p:grpSpPr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4FFCF204-B2E9-0E95-328E-6013DA8FD7AF}"/>
                </a:ext>
              </a:extLst>
            </p:cNvPr>
            <p:cNvGrpSpPr/>
            <p:nvPr/>
          </p:nvGrpSpPr>
          <p:grpSpPr>
            <a:xfrm>
              <a:off x="1570458" y="2184408"/>
              <a:ext cx="4084125" cy="4380919"/>
              <a:chOff x="1555745" y="2178170"/>
              <a:chExt cx="4084125" cy="4380919"/>
            </a:xfrm>
          </p:grpSpPr>
          <p:grpSp>
            <p:nvGrpSpPr>
              <p:cNvPr id="1036" name="그룹 1035">
                <a:extLst>
                  <a:ext uri="{FF2B5EF4-FFF2-40B4-BE49-F238E27FC236}">
                    <a16:creationId xmlns:a16="http://schemas.microsoft.com/office/drawing/2014/main" id="{A6E59BD3-17FD-36F3-87EA-C187555BC037}"/>
                  </a:ext>
                </a:extLst>
              </p:cNvPr>
              <p:cNvGrpSpPr/>
              <p:nvPr/>
            </p:nvGrpSpPr>
            <p:grpSpPr>
              <a:xfrm>
                <a:off x="1733351" y="2851653"/>
                <a:ext cx="3379235" cy="1538251"/>
                <a:chOff x="1460890" y="2522814"/>
                <a:chExt cx="3379235" cy="1538251"/>
              </a:xfrm>
            </p:grpSpPr>
            <p:grpSp>
              <p:nvGrpSpPr>
                <p:cNvPr id="1047" name="그룹 1046">
                  <a:extLst>
                    <a:ext uri="{FF2B5EF4-FFF2-40B4-BE49-F238E27FC236}">
                      <a16:creationId xmlns:a16="http://schemas.microsoft.com/office/drawing/2014/main" id="{390B05BC-FF92-019F-1564-1D8AD411B189}"/>
                    </a:ext>
                  </a:extLst>
                </p:cNvPr>
                <p:cNvGrpSpPr/>
                <p:nvPr/>
              </p:nvGrpSpPr>
              <p:grpSpPr>
                <a:xfrm>
                  <a:off x="3548079" y="2522814"/>
                  <a:ext cx="1292046" cy="1538251"/>
                  <a:chOff x="3298948" y="2152901"/>
                  <a:chExt cx="1292046" cy="1538251"/>
                </a:xfrm>
              </p:grpSpPr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625EEEA8-FC68-FEDA-94C3-F584E49F75F2}"/>
                      </a:ext>
                    </a:extLst>
                  </p:cNvPr>
                  <p:cNvSpPr txBox="1"/>
                  <p:nvPr/>
                </p:nvSpPr>
                <p:spPr>
                  <a:xfrm>
                    <a:off x="3697282" y="3475708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3" name="Picture 2">
                    <a:extLst>
                      <a:ext uri="{FF2B5EF4-FFF2-40B4-BE49-F238E27FC236}">
                        <a16:creationId xmlns:a16="http://schemas.microsoft.com/office/drawing/2014/main" id="{2E4342BD-F4DF-7A7A-7DFC-0D9CB62826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298948" y="2152901"/>
                    <a:ext cx="1292046" cy="1329867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48" name="그룹 1047">
                  <a:extLst>
                    <a:ext uri="{FF2B5EF4-FFF2-40B4-BE49-F238E27FC236}">
                      <a16:creationId xmlns:a16="http://schemas.microsoft.com/office/drawing/2014/main" id="{7A0A3DD7-117A-0EE0-43D1-FD1B14A39F05}"/>
                    </a:ext>
                  </a:extLst>
                </p:cNvPr>
                <p:cNvGrpSpPr/>
                <p:nvPr/>
              </p:nvGrpSpPr>
              <p:grpSpPr>
                <a:xfrm>
                  <a:off x="1460890" y="2523547"/>
                  <a:ext cx="1331203" cy="1537518"/>
                  <a:chOff x="1396375" y="2153634"/>
                  <a:chExt cx="1331203" cy="1537518"/>
                </a:xfrm>
              </p:grpSpPr>
              <p:sp>
                <p:nvSpPr>
                  <p:cNvPr id="1050" name="TextBox 1049">
                    <a:extLst>
                      <a:ext uri="{FF2B5EF4-FFF2-40B4-BE49-F238E27FC236}">
                        <a16:creationId xmlns:a16="http://schemas.microsoft.com/office/drawing/2014/main" id="{CC2C8A6A-2A00-52DF-A736-5389ABCFF63F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684" y="3475708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1" name="그림 1050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12C334-AC92-F83E-FAFE-71E94799AE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96375" y="2153634"/>
                    <a:ext cx="1331203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049" name="화살표: 왼쪽/오른쪽 1048">
                  <a:extLst>
                    <a:ext uri="{FF2B5EF4-FFF2-40B4-BE49-F238E27FC236}">
                      <a16:creationId xmlns:a16="http://schemas.microsoft.com/office/drawing/2014/main" id="{1BDE5982-48B7-5432-53BA-7F8BC88E7F22}"/>
                    </a:ext>
                  </a:extLst>
                </p:cNvPr>
                <p:cNvSpPr/>
                <p:nvPr/>
              </p:nvSpPr>
              <p:spPr>
                <a:xfrm>
                  <a:off x="2963252" y="3120623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EA10B40F-CBAC-B70D-89B5-A9153FBDEDA8}"/>
                  </a:ext>
                </a:extLst>
              </p:cNvPr>
              <p:cNvSpPr txBox="1"/>
              <p:nvPr/>
            </p:nvSpPr>
            <p:spPr>
              <a:xfrm>
                <a:off x="1555745" y="4490131"/>
                <a:ext cx="89447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길이 변형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사슬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8A7BBACF-0D56-5829-45AF-F774E0A24642}"/>
                  </a:ext>
                </a:extLst>
              </p:cNvPr>
              <p:cNvSpPr txBox="1"/>
              <p:nvPr/>
            </p:nvSpPr>
            <p:spPr>
              <a:xfrm>
                <a:off x="1733351" y="4721426"/>
                <a:ext cx="1909177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태블릿에 달린 사슬의 길이가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98361F4F-C6CA-CBE7-9572-9700A347DCD3}"/>
                  </a:ext>
                </a:extLst>
              </p:cNvPr>
              <p:cNvSpPr txBox="1"/>
              <p:nvPr/>
            </p:nvSpPr>
            <p:spPr>
              <a:xfrm>
                <a:off x="1565661" y="2178170"/>
                <a:ext cx="58990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형태 변형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DB7F8ABA-9C64-F05F-C34A-5FEBDA7461E1}"/>
                  </a:ext>
                </a:extLst>
              </p:cNvPr>
              <p:cNvSpPr txBox="1"/>
              <p:nvPr/>
            </p:nvSpPr>
            <p:spPr>
              <a:xfrm>
                <a:off x="1733351" y="2407925"/>
                <a:ext cx="3906519" cy="3693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나침반의 외곽 부분이 여러 겹의 고리로 분리된 후 회전하며 혼천의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혼천의의 고리 부분이 제자리로 돌아간 후 멈추며 나침반의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1041" name="그룹 1040">
                <a:extLst>
                  <a:ext uri="{FF2B5EF4-FFF2-40B4-BE49-F238E27FC236}">
                    <a16:creationId xmlns:a16="http://schemas.microsoft.com/office/drawing/2014/main" id="{F0AA9ACD-C6D3-4EAF-E6BE-E1DF29906768}"/>
                  </a:ext>
                </a:extLst>
              </p:cNvPr>
              <p:cNvGrpSpPr/>
              <p:nvPr/>
            </p:nvGrpSpPr>
            <p:grpSpPr>
              <a:xfrm>
                <a:off x="1733351" y="4986548"/>
                <a:ext cx="3379236" cy="1572541"/>
                <a:chOff x="1565661" y="4986548"/>
                <a:chExt cx="3379236" cy="1572541"/>
              </a:xfrm>
            </p:grpSpPr>
            <p:grpSp>
              <p:nvGrpSpPr>
                <p:cNvPr id="1042" name="그룹 1041">
                  <a:extLst>
                    <a:ext uri="{FF2B5EF4-FFF2-40B4-BE49-F238E27FC236}">
                      <a16:creationId xmlns:a16="http://schemas.microsoft.com/office/drawing/2014/main" id="{5FB405E4-2E30-A915-BE8D-A8D3E42D43B4}"/>
                    </a:ext>
                  </a:extLst>
                </p:cNvPr>
                <p:cNvGrpSpPr/>
                <p:nvPr/>
              </p:nvGrpSpPr>
              <p:grpSpPr>
                <a:xfrm>
                  <a:off x="1565661" y="4986548"/>
                  <a:ext cx="3379236" cy="1357200"/>
                  <a:chOff x="1460890" y="4747005"/>
                  <a:chExt cx="3379236" cy="1357200"/>
                </a:xfrm>
              </p:grpSpPr>
              <p:pic>
                <p:nvPicPr>
                  <p:cNvPr id="1044" name="그림 1043">
                    <a:extLst>
                      <a:ext uri="{FF2B5EF4-FFF2-40B4-BE49-F238E27FC236}">
                        <a16:creationId xmlns:a16="http://schemas.microsoft.com/office/drawing/2014/main" id="{26B23099-7479-F81E-350C-A42E382B77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/>
                  <a:stretch/>
                </p:blipFill>
                <p:spPr>
                  <a:xfrm>
                    <a:off x="1460890" y="4747109"/>
                    <a:ext cx="1331203" cy="135699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pic>
                <p:nvPicPr>
                  <p:cNvPr id="1045" name="그림 1044">
                    <a:extLst>
                      <a:ext uri="{FF2B5EF4-FFF2-40B4-BE49-F238E27FC236}">
                        <a16:creationId xmlns:a16="http://schemas.microsoft.com/office/drawing/2014/main" id="{9F1765CB-3E62-FEEC-E1C2-DE6AB635C3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r="7275"/>
                  <a:stretch/>
                </p:blipFill>
                <p:spPr>
                  <a:xfrm>
                    <a:off x="3548080" y="4747005"/>
                    <a:ext cx="129204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46" name="화살표: 오른쪽 1045">
                    <a:extLst>
                      <a:ext uri="{FF2B5EF4-FFF2-40B4-BE49-F238E27FC236}">
                        <a16:creationId xmlns:a16="http://schemas.microsoft.com/office/drawing/2014/main" id="{CFD87161-BFD6-3CE3-7E0C-6A1A7FC66BFD}"/>
                      </a:ext>
                    </a:extLst>
                  </p:cNvPr>
                  <p:cNvSpPr/>
                  <p:nvPr/>
                </p:nvSpPr>
                <p:spPr>
                  <a:xfrm>
                    <a:off x="2963252" y="5358481"/>
                    <a:ext cx="413669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43" name="TextBox 1042">
                  <a:extLst>
                    <a:ext uri="{FF2B5EF4-FFF2-40B4-BE49-F238E27FC236}">
                      <a16:creationId xmlns:a16="http://schemas.microsoft.com/office/drawing/2014/main" id="{036EAF0F-BFF2-7BFC-EE68-CE0A4817E7BC}"/>
                    </a:ext>
                  </a:extLst>
                </p:cNvPr>
                <p:cNvSpPr txBox="1"/>
                <p:nvPr/>
              </p:nvSpPr>
              <p:spPr>
                <a:xfrm>
                  <a:off x="2278224" y="6343645"/>
                  <a:ext cx="1954111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리그 오브 레전드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사일러스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/ E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1060" name="그룹 1059">
              <a:extLst>
                <a:ext uri="{FF2B5EF4-FFF2-40B4-BE49-F238E27FC236}">
                  <a16:creationId xmlns:a16="http://schemas.microsoft.com/office/drawing/2014/main" id="{DE7ABD9B-9B9C-E81F-50E7-D9DC18F20111}"/>
                </a:ext>
              </a:extLst>
            </p:cNvPr>
            <p:cNvGrpSpPr/>
            <p:nvPr/>
          </p:nvGrpSpPr>
          <p:grpSpPr>
            <a:xfrm>
              <a:off x="1460890" y="1179743"/>
              <a:ext cx="4096874" cy="728224"/>
              <a:chOff x="1460890" y="1179743"/>
              <a:chExt cx="4096874" cy="72822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620B7F-8EBE-3A67-B830-AFD7CB61C7F1}"/>
                  </a:ext>
                </a:extLst>
              </p:cNvPr>
              <p:cNvSpPr txBox="1"/>
              <p:nvPr/>
            </p:nvSpPr>
            <p:spPr>
              <a:xfrm>
                <a:off x="1760250" y="1538635"/>
                <a:ext cx="3797514" cy="3693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변형이 가능한 무기를 사용하여 연금술의 전문가라는 느낌을 강조하였습니다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* NPC </a:t>
                </a:r>
                <a:r>
                  <a:rPr lang="ko-KR" altLang="en-US" sz="8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마리우의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무기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‘</a:t>
                </a:r>
                <a:r>
                  <a:rPr lang="ko-KR" altLang="en-US" sz="8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썬더스톰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과 같이 필요한 부분만 남긴 </a:t>
                </a:r>
                <a:r>
                  <a:rPr lang="ko-KR" altLang="en-US" sz="8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호문쿨루스입니다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F7A8059-6542-6233-5BF0-03BF1F51519D}"/>
                  </a:ext>
                </a:extLst>
              </p:cNvPr>
              <p:cNvGrpSpPr/>
              <p:nvPr/>
            </p:nvGrpSpPr>
            <p:grpSpPr>
              <a:xfrm>
                <a:off x="1460890" y="1179743"/>
                <a:ext cx="1918381" cy="252890"/>
                <a:chOff x="1460890" y="1840379"/>
                <a:chExt cx="1918381" cy="25289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0EBA24B-BE61-A729-CC1D-9A99F3D08EBC}"/>
                    </a:ext>
                  </a:extLst>
                </p:cNvPr>
                <p:cNvSpPr txBox="1"/>
                <p:nvPr/>
              </p:nvSpPr>
              <p:spPr>
                <a:xfrm>
                  <a:off x="2078567" y="1840379"/>
                  <a:ext cx="1300704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 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태블릿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의 변형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7E0ABA5-26A6-62C2-D589-ED5C93CFE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2292" y="2093269"/>
                  <a:ext cx="1612021" cy="0"/>
                </a:xfrm>
                <a:prstGeom prst="line">
                  <a:avLst/>
                </a:prstGeom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105F918F-4AC5-BED4-262E-56A623CAD6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845957"/>
                  <a:ext cx="622635" cy="247312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tIns="468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</a:t>
                  </a:r>
                </a:p>
              </p:txBody>
            </p:sp>
          </p:grp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F6F505-DD1F-8125-A1E4-C298F1CA5B8E}"/>
              </a:ext>
            </a:extLst>
          </p:cNvPr>
          <p:cNvGrpSpPr/>
          <p:nvPr/>
        </p:nvGrpSpPr>
        <p:grpSpPr>
          <a:xfrm>
            <a:off x="6707982" y="1187971"/>
            <a:ext cx="4420149" cy="5410894"/>
            <a:chOff x="6707982" y="1187971"/>
            <a:chExt cx="4420149" cy="5410894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C68B1A1E-112E-C652-C15F-79C413C895A1}"/>
                </a:ext>
              </a:extLst>
            </p:cNvPr>
            <p:cNvGrpSpPr/>
            <p:nvPr/>
          </p:nvGrpSpPr>
          <p:grpSpPr>
            <a:xfrm>
              <a:off x="6871952" y="2210696"/>
              <a:ext cx="3999235" cy="4388169"/>
              <a:chOff x="7382153" y="2210696"/>
              <a:chExt cx="3999235" cy="4388169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452C2440-55B1-755A-4F20-0AAD51AD5D0F}"/>
                  </a:ext>
                </a:extLst>
              </p:cNvPr>
              <p:cNvGrpSpPr/>
              <p:nvPr/>
            </p:nvGrpSpPr>
            <p:grpSpPr>
              <a:xfrm>
                <a:off x="7572653" y="2882790"/>
                <a:ext cx="3674325" cy="1546890"/>
                <a:chOff x="7038401" y="2522814"/>
                <a:chExt cx="3674325" cy="1546890"/>
              </a:xfrm>
            </p:grpSpPr>
            <p:grpSp>
              <p:nvGrpSpPr>
                <p:cNvPr id="1024" name="그룹 1023">
                  <a:extLst>
                    <a:ext uri="{FF2B5EF4-FFF2-40B4-BE49-F238E27FC236}">
                      <a16:creationId xmlns:a16="http://schemas.microsoft.com/office/drawing/2014/main" id="{1838234E-90E0-0FAE-4EC3-DCFE7DD6D08D}"/>
                    </a:ext>
                  </a:extLst>
                </p:cNvPr>
                <p:cNvGrpSpPr/>
                <p:nvPr/>
              </p:nvGrpSpPr>
              <p:grpSpPr>
                <a:xfrm>
                  <a:off x="7038401" y="2522814"/>
                  <a:ext cx="1328400" cy="1546890"/>
                  <a:chOff x="6725871" y="2152901"/>
                  <a:chExt cx="1328400" cy="1546890"/>
                </a:xfrm>
              </p:grpSpPr>
              <p:sp>
                <p:nvSpPr>
                  <p:cNvPr id="1033" name="TextBox 1032">
                    <a:extLst>
                      <a:ext uri="{FF2B5EF4-FFF2-40B4-BE49-F238E27FC236}">
                        <a16:creationId xmlns:a16="http://schemas.microsoft.com/office/drawing/2014/main" id="{1F636FD9-61B9-22B0-A74F-480110661047}"/>
                      </a:ext>
                    </a:extLst>
                  </p:cNvPr>
                  <p:cNvSpPr txBox="1"/>
                  <p:nvPr/>
                </p:nvSpPr>
                <p:spPr>
                  <a:xfrm>
                    <a:off x="7076659" y="3484347"/>
                    <a:ext cx="62682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황도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12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궁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34" name="그림 1033" descr="원, 스크린샷, 예술, 디자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3B33AAF-4FA7-8E92-DF4C-15F0C821E5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25871" y="2152901"/>
                    <a:ext cx="1328400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F33D3EC9-EFBA-8259-9DC9-07B3260F6DAE}"/>
                    </a:ext>
                  </a:extLst>
                </p:cNvPr>
                <p:cNvGrpSpPr/>
                <p:nvPr/>
              </p:nvGrpSpPr>
              <p:grpSpPr>
                <a:xfrm>
                  <a:off x="8630370" y="2522814"/>
                  <a:ext cx="2082356" cy="1546890"/>
                  <a:chOff x="8317840" y="2152901"/>
                  <a:chExt cx="2082356" cy="1546890"/>
                </a:xfrm>
              </p:grpSpPr>
              <p:pic>
                <p:nvPicPr>
                  <p:cNvPr id="1031" name="그림 1030">
                    <a:extLst>
                      <a:ext uri="{FF2B5EF4-FFF2-40B4-BE49-F238E27FC236}">
                        <a16:creationId xmlns:a16="http://schemas.microsoft.com/office/drawing/2014/main" id="{50995401-20B5-78EC-23AD-CEE9ABD0C9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317840" y="2152901"/>
                    <a:ext cx="2082356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EAD148B4-A24C-D59C-586B-D97CB2AC5651}"/>
                      </a:ext>
                    </a:extLst>
                  </p:cNvPr>
                  <p:cNvSpPr txBox="1"/>
                  <p:nvPr/>
                </p:nvSpPr>
                <p:spPr>
                  <a:xfrm>
                    <a:off x="8940610" y="3484347"/>
                    <a:ext cx="83681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사자자리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pic>
              <p:nvPicPr>
                <p:cNvPr id="1027" name="그림 1026" descr="원, 스크린샷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EF37CF2B-ACB1-8602-FC3E-8F631D71FE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57745" y1="41033" x2="74321" y2="27174"/>
                              <a14:foregroundMark x1="69429" y1="28804" x2="73098" y2="21467"/>
                              <a14:foregroundMark x1="73913" y1="19837" x2="67120" y2="27853"/>
                              <a14:foregroundMark x1="66168" y1="27853" x2="72690" y2="20924"/>
                              <a14:foregroundMark x1="73370" y1="17255" x2="69158" y2="23777"/>
                              <a14:foregroundMark x1="74321" y1="14674" x2="77174" y2="19837"/>
                              <a14:foregroundMark x1="76087" y1="15761" x2="84103" y2="23641"/>
                              <a14:foregroundMark x1="75408" y1="13587" x2="82880" y2="19293"/>
                              <a14:foregroundMark x1="75679" y1="14946" x2="85462" y2="23777"/>
                              <a14:foregroundMark x1="85190" y1="21739" x2="87908" y2="25000"/>
                              <a14:backgroundMark x1="58016" y1="48505" x2="97418" y2="3858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761" t="9779" r="8670" b="54998"/>
                <a:stretch/>
              </p:blipFill>
              <p:spPr>
                <a:xfrm>
                  <a:off x="7765843" y="2652713"/>
                  <a:ext cx="485776" cy="467910"/>
                </a:xfrm>
                <a:prstGeom prst="rect">
                  <a:avLst/>
                </a:prstGeom>
                <a:ln w="3175">
                  <a:noFill/>
                </a:ln>
                <a:effectLst>
                  <a:glow rad="63500">
                    <a:srgbClr val="FBE8A5"/>
                  </a:glow>
                </a:effectLst>
              </p:spPr>
            </p:pic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5B1A176E-CA43-4B7B-263A-A2070B0769CC}"/>
                    </a:ext>
                  </a:extLst>
                </p:cNvPr>
                <p:cNvGrpSpPr/>
                <p:nvPr/>
              </p:nvGrpSpPr>
              <p:grpSpPr>
                <a:xfrm>
                  <a:off x="8072337" y="2803247"/>
                  <a:ext cx="763239" cy="96532"/>
                  <a:chOff x="7777676" y="2826544"/>
                  <a:chExt cx="763239" cy="96532"/>
                </a:xfrm>
                <a:solidFill>
                  <a:srgbClr val="00022F"/>
                </a:solidFill>
                <a:effectLst>
                  <a:glow rad="25400">
                    <a:schemeClr val="bg1"/>
                  </a:glow>
                </a:effectLst>
              </p:grpSpPr>
              <p:cxnSp>
                <p:nvCxnSpPr>
                  <p:cNvPr id="1029" name="직선 화살표 연결선 1028">
                    <a:extLst>
                      <a:ext uri="{FF2B5EF4-FFF2-40B4-BE49-F238E27FC236}">
                        <a16:creationId xmlns:a16="http://schemas.microsoft.com/office/drawing/2014/main" id="{967B121D-352A-C64C-F961-2C6D6F3481A7}"/>
                      </a:ext>
                    </a:extLst>
                  </p:cNvPr>
                  <p:cNvCxnSpPr>
                    <a:cxnSpLocks/>
                    <a:stCxn id="1030" idx="6"/>
                  </p:cNvCxnSpPr>
                  <p:nvPr/>
                </p:nvCxnSpPr>
                <p:spPr>
                  <a:xfrm>
                    <a:off x="7874208" y="2874810"/>
                    <a:ext cx="666707" cy="0"/>
                  </a:xfrm>
                  <a:prstGeom prst="straightConnector1">
                    <a:avLst/>
                  </a:prstGeom>
                  <a:grpFill/>
                  <a:ln w="22225">
                    <a:solidFill>
                      <a:srgbClr val="605550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0" name="타원 1029">
                    <a:extLst>
                      <a:ext uri="{FF2B5EF4-FFF2-40B4-BE49-F238E27FC236}">
                        <a16:creationId xmlns:a16="http://schemas.microsoft.com/office/drawing/2014/main" id="{743C45DA-3C70-9B04-AF66-0C9C2F442794}"/>
                      </a:ext>
                    </a:extLst>
                  </p:cNvPr>
                  <p:cNvSpPr/>
                  <p:nvPr/>
                </p:nvSpPr>
                <p:spPr>
                  <a:xfrm>
                    <a:off x="7777676" y="2826544"/>
                    <a:ext cx="96532" cy="965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80DF13D8-02C4-B8A9-7564-C47E0E787D8D}"/>
                  </a:ext>
                </a:extLst>
              </p:cNvPr>
              <p:cNvGrpSpPr/>
              <p:nvPr/>
            </p:nvGrpSpPr>
            <p:grpSpPr>
              <a:xfrm>
                <a:off x="7382153" y="4521268"/>
                <a:ext cx="3696268" cy="462127"/>
                <a:chOff x="7382153" y="4521268"/>
                <a:chExt cx="3696268" cy="462127"/>
              </a:xfrm>
            </p:grpSpPr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507FCBE-3C57-7F1E-0B22-3CA5DE893037}"/>
                    </a:ext>
                  </a:extLst>
                </p:cNvPr>
                <p:cNvSpPr txBox="1"/>
                <p:nvPr/>
              </p:nvSpPr>
              <p:spPr>
                <a:xfrm>
                  <a:off x="7382153" y="4521268"/>
                  <a:ext cx="706925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(2)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현상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9C2B50CD-EBAC-F325-C8D3-E0AE2C1B342A}"/>
                    </a:ext>
                  </a:extLst>
                </p:cNvPr>
                <p:cNvSpPr txBox="1"/>
                <p:nvPr/>
              </p:nvSpPr>
              <p:spPr>
                <a:xfrm>
                  <a:off x="7572653" y="4752563"/>
                  <a:ext cx="350576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유성우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오로라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성운 등 우주와 관련된 여러 현상들을 컨셉으로 설정합니다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056" name="그룹 1055">
                <a:extLst>
                  <a:ext uri="{FF2B5EF4-FFF2-40B4-BE49-F238E27FC236}">
                    <a16:creationId xmlns:a16="http://schemas.microsoft.com/office/drawing/2014/main" id="{27F9B8CB-E602-FB16-344B-E6484AE52A04}"/>
                  </a:ext>
                </a:extLst>
              </p:cNvPr>
              <p:cNvGrpSpPr/>
              <p:nvPr/>
            </p:nvGrpSpPr>
            <p:grpSpPr>
              <a:xfrm>
                <a:off x="7382153" y="2210696"/>
                <a:ext cx="3999235" cy="597698"/>
                <a:chOff x="7382153" y="2210696"/>
                <a:chExt cx="3999235" cy="597698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CFEC23C-E965-73AB-B866-FED60183837C}"/>
                    </a:ext>
                  </a:extLst>
                </p:cNvPr>
                <p:cNvSpPr txBox="1"/>
                <p:nvPr/>
              </p:nvSpPr>
              <p:spPr>
                <a:xfrm>
                  <a:off x="7382153" y="2210696"/>
                  <a:ext cx="118942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마법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DAEC1E7C-4D66-CAC0-5DB4-6549A620CEA2}"/>
                    </a:ext>
                  </a:extLst>
                </p:cNvPr>
                <p:cNvSpPr txBox="1"/>
                <p:nvPr/>
              </p:nvSpPr>
              <p:spPr>
                <a:xfrm>
                  <a:off x="7572653" y="2439062"/>
                  <a:ext cx="3808735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별들을 주변에 흩뿌리거나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 스스로 빛나는 별이 되어 별자리의 중심이 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3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황도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12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궁 등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/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달의 특성을 활용합니다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BF410315-8A10-53EF-8E37-AECFF71D2CEB}"/>
                  </a:ext>
                </a:extLst>
              </p:cNvPr>
              <p:cNvGrpSpPr/>
              <p:nvPr/>
            </p:nvGrpSpPr>
            <p:grpSpPr>
              <a:xfrm>
                <a:off x="7572653" y="5017479"/>
                <a:ext cx="3674325" cy="1581386"/>
                <a:chOff x="7038400" y="4697609"/>
                <a:chExt cx="3674325" cy="1581386"/>
              </a:xfrm>
            </p:grpSpPr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4DD6D16B-B90E-70E9-1F96-57A49D71A2A1}"/>
                    </a:ext>
                  </a:extLst>
                </p:cNvPr>
                <p:cNvGrpSpPr/>
                <p:nvPr/>
              </p:nvGrpSpPr>
              <p:grpSpPr>
                <a:xfrm>
                  <a:off x="7038400" y="4697815"/>
                  <a:ext cx="1328401" cy="1581180"/>
                  <a:chOff x="7038400" y="4697815"/>
                  <a:chExt cx="1328401" cy="1581180"/>
                </a:xfrm>
              </p:grpSpPr>
              <p:pic>
                <p:nvPicPr>
                  <p:cNvPr id="121" name="그림 120" descr="하늘, 야외, 나무, 천체이(가) 표시된 사진&#10;&#10;자동 생성된 설명">
                    <a:extLst>
                      <a:ext uri="{FF2B5EF4-FFF2-40B4-BE49-F238E27FC236}">
                        <a16:creationId xmlns:a16="http://schemas.microsoft.com/office/drawing/2014/main" id="{D477F6A0-1CAE-2C6C-A0FF-C9CCA06BCC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271" b="20520"/>
                  <a:stretch/>
                </p:blipFill>
                <p:spPr>
                  <a:xfrm>
                    <a:off x="7038400" y="4697815"/>
                    <a:ext cx="1328401" cy="1357097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06723B42-64BB-5B93-3395-6074987968CD}"/>
                      </a:ext>
                    </a:extLst>
                  </p:cNvPr>
                  <p:cNvSpPr txBox="1"/>
                  <p:nvPr/>
                </p:nvSpPr>
                <p:spPr>
                  <a:xfrm>
                    <a:off x="7454911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유성우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18" name="그룹 117">
                  <a:extLst>
                    <a:ext uri="{FF2B5EF4-FFF2-40B4-BE49-F238E27FC236}">
                      <a16:creationId xmlns:a16="http://schemas.microsoft.com/office/drawing/2014/main" id="{DA369B99-B0AA-4002-53EF-25C89FD59E64}"/>
                    </a:ext>
                  </a:extLst>
                </p:cNvPr>
                <p:cNvGrpSpPr/>
                <p:nvPr/>
              </p:nvGrpSpPr>
              <p:grpSpPr>
                <a:xfrm>
                  <a:off x="8630369" y="4697609"/>
                  <a:ext cx="2082356" cy="1581386"/>
                  <a:chOff x="8630369" y="4697609"/>
                  <a:chExt cx="2082356" cy="1581386"/>
                </a:xfrm>
              </p:grpSpPr>
              <p:pic>
                <p:nvPicPr>
                  <p:cNvPr id="119" name="그림 118" descr="오로라, 자연, 하늘, 그린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CE16AB-1189-A625-B40D-985339658D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2"/>
                  <a:stretch/>
                </p:blipFill>
                <p:spPr>
                  <a:xfrm>
                    <a:off x="8630369" y="4697609"/>
                    <a:ext cx="208235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3D3D49FE-B344-169D-5853-8C8A55865E6E}"/>
                      </a:ext>
                    </a:extLst>
                  </p:cNvPr>
                  <p:cNvSpPr txBox="1"/>
                  <p:nvPr/>
                </p:nvSpPr>
                <p:spPr>
                  <a:xfrm>
                    <a:off x="9423858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오로라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6F51CD5-DCBE-F54A-E685-BB63231A129E}"/>
                </a:ext>
              </a:extLst>
            </p:cNvPr>
            <p:cNvGrpSpPr/>
            <p:nvPr/>
          </p:nvGrpSpPr>
          <p:grpSpPr>
            <a:xfrm>
              <a:off x="6707982" y="1187971"/>
              <a:ext cx="4420149" cy="832667"/>
              <a:chOff x="6707982" y="1187971"/>
              <a:chExt cx="4420149" cy="832667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84B61478-5588-BBA8-63FE-3536EF5BC619}"/>
                  </a:ext>
                </a:extLst>
              </p:cNvPr>
              <p:cNvGrpSpPr/>
              <p:nvPr/>
            </p:nvGrpSpPr>
            <p:grpSpPr>
              <a:xfrm>
                <a:off x="6707982" y="1425964"/>
                <a:ext cx="4420149" cy="594674"/>
                <a:chOff x="6707982" y="1425964"/>
                <a:chExt cx="4420149" cy="594674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A4355020-6E6F-0455-75B6-59D567D5EE72}"/>
                    </a:ext>
                  </a:extLst>
                </p:cNvPr>
                <p:cNvSpPr/>
                <p:nvPr/>
              </p:nvSpPr>
              <p:spPr>
                <a:xfrm>
                  <a:off x="6707982" y="1425964"/>
                  <a:ext cx="4420149" cy="594674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B427FF3-3ED0-5F88-D8BB-95032F33DA20}"/>
                    </a:ext>
                  </a:extLst>
                </p:cNvPr>
                <p:cNvSpPr txBox="1"/>
                <p:nvPr/>
              </p:nvSpPr>
              <p:spPr>
                <a:xfrm>
                  <a:off x="7074603" y="1538635"/>
                  <a:ext cx="3686907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우주의 신비로움이 느껴지는 스킬들과 화려한 이펙트를 가진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b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</a:b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별과 별자리를 위주로 활용합니다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5653339-7D63-2527-E5B7-52B67808CEAB}"/>
                  </a:ext>
                </a:extLst>
              </p:cNvPr>
              <p:cNvGrpSpPr/>
              <p:nvPr/>
            </p:nvGrpSpPr>
            <p:grpSpPr>
              <a:xfrm>
                <a:off x="6707982" y="1187971"/>
                <a:ext cx="1862425" cy="249276"/>
                <a:chOff x="6707982" y="1187971"/>
                <a:chExt cx="1862425" cy="24927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48A9E3F2-B05F-D247-12AA-4D89FEDA2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9300" y="1437247"/>
                  <a:ext cx="1551107" cy="0"/>
                </a:xfrm>
                <a:prstGeom prst="line">
                  <a:avLst/>
                </a:prstGeom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3EBCAE3-4067-E0A4-B720-5B3D8F56A23D}"/>
                    </a:ext>
                  </a:extLst>
                </p:cNvPr>
                <p:cNvSpPr txBox="1"/>
                <p:nvPr/>
              </p:nvSpPr>
              <p:spPr>
                <a:xfrm>
                  <a:off x="7330617" y="1187971"/>
                  <a:ext cx="1239790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천체와 현상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A183250-8B6E-E17D-A8BD-A608CE61AE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07982" y="1191026"/>
                  <a:ext cx="622635" cy="246221"/>
                </a:xfrm>
                <a:prstGeom prst="rect">
                  <a:avLst/>
                </a:prstGeom>
                <a:solidFill>
                  <a:srgbClr val="00022F"/>
                </a:solidFill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0757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224EF-E258-D669-8EB9-FA8002BDF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만화 영화, CG 아트워크, 가상의 캐릭터, 의상 디자인이(가) 표시된 사진&#10;&#10;자동 생성된 설명">
            <a:extLst>
              <a:ext uri="{FF2B5EF4-FFF2-40B4-BE49-F238E27FC236}">
                <a16:creationId xmlns:a16="http://schemas.microsoft.com/office/drawing/2014/main" id="{8527AF86-2A56-9391-DF8C-FE9A0D65B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" t="4100" r="55970" b="3023"/>
          <a:stretch/>
        </p:blipFill>
        <p:spPr>
          <a:xfrm>
            <a:off x="1141943" y="654119"/>
            <a:ext cx="4830063" cy="601168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111FCC0-7BFE-F5D3-D4CE-A7498020423E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FE13048-DB41-2E2B-C089-B40F31D67EE4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2D60E4D-A2D7-A36A-43A6-FBE34EFD59A5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08EE13F-7288-29C2-7E6F-9BA746C40E68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A6B2728-346A-0D3B-617A-4BD658E6318F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F8D7F40-2F94-811C-7E33-175FA27F2E2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C3EE6F-878A-A7E0-F1D3-C294E8344CC3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소개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9299D87-E928-9E9A-7CD8-EA73BC2726FF}"/>
              </a:ext>
            </a:extLst>
          </p:cNvPr>
          <p:cNvSpPr txBox="1"/>
          <p:nvPr/>
        </p:nvSpPr>
        <p:spPr>
          <a:xfrm>
            <a:off x="3750877" y="-1172334"/>
            <a:ext cx="2903921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소개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컨셉이미지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클래스 아이콘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뿌리 클래스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특화 계수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ko-KR" altLang="en-US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821C840-28AB-7586-1157-C280CF51F66A}"/>
              </a:ext>
            </a:extLst>
          </p:cNvPr>
          <p:cNvGrpSpPr/>
          <p:nvPr/>
        </p:nvGrpSpPr>
        <p:grpSpPr>
          <a:xfrm>
            <a:off x="5840173" y="785026"/>
            <a:ext cx="5907188" cy="913121"/>
            <a:chOff x="5840173" y="785026"/>
            <a:chExt cx="5907188" cy="9131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5043FD-ADEA-E9D1-A31B-3A3D245EBD71}"/>
                </a:ext>
              </a:extLst>
            </p:cNvPr>
            <p:cNvSpPr txBox="1"/>
            <p:nvPr/>
          </p:nvSpPr>
          <p:spPr>
            <a:xfrm>
              <a:off x="5840173" y="785026"/>
              <a:ext cx="5317481" cy="3693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“</a:t>
              </a:r>
              <a:r>
                <a:rPr lang="ko-KR" altLang="en-US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우리는 더욱 발전할 것입니다</a:t>
              </a:r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 </a:t>
              </a:r>
              <a:r>
                <a:rPr lang="ko-KR" altLang="en-US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우주의 진리를 통해</a:t>
              </a:r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.”</a:t>
              </a:r>
              <a:endParaRPr lang="ko-KR" altLang="en-US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DEB924-DF5E-EB44-6BDF-5725F56920DA}"/>
                </a:ext>
              </a:extLst>
            </p:cNvPr>
            <p:cNvSpPr txBox="1"/>
            <p:nvPr/>
          </p:nvSpPr>
          <p:spPr>
            <a:xfrm>
              <a:off x="5946691" y="1170759"/>
              <a:ext cx="5800670" cy="52738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연금술을 바탕으로 천체 마법을 사용하는 클래스입니다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연금술로 마법진을 그려 우주의 현상들을 재현하거나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별자리가 가진 신비로운 힘으로 강력한 피해를 줍니다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AF1C7B-E381-568F-C8C4-8B977CEAD6BA}"/>
              </a:ext>
            </a:extLst>
          </p:cNvPr>
          <p:cNvSpPr/>
          <p:nvPr/>
        </p:nvSpPr>
        <p:spPr>
          <a:xfrm>
            <a:off x="5946691" y="3542165"/>
            <a:ext cx="2788920" cy="12871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06809B-28C3-99BF-871B-3D55009FB596}"/>
              </a:ext>
            </a:extLst>
          </p:cNvPr>
          <p:cNvSpPr txBox="1"/>
          <p:nvPr/>
        </p:nvSpPr>
        <p:spPr>
          <a:xfrm>
            <a:off x="6609268" y="3998070"/>
            <a:ext cx="1101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이미지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54757-BF08-1E9F-FFC8-A81FF4009C03}"/>
              </a:ext>
            </a:extLst>
          </p:cNvPr>
          <p:cNvSpPr txBox="1"/>
          <p:nvPr/>
        </p:nvSpPr>
        <p:spPr>
          <a:xfrm>
            <a:off x="6492200" y="4925837"/>
            <a:ext cx="1681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</a:t>
            </a:r>
            <a:r>
              <a:rPr lang="en-US" altLang="ko-KR" sz="10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| </a:t>
            </a:r>
            <a:r>
              <a:rPr lang="ko-KR" altLang="en-US" sz="1000" dirty="0" err="1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</a:t>
            </a:r>
            <a:r>
              <a:rPr lang="en-US" altLang="ko-KR" sz="10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레코드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A388BDF-D495-D957-03A2-59CB63422D92}"/>
              </a:ext>
            </a:extLst>
          </p:cNvPr>
          <p:cNvGrpSpPr/>
          <p:nvPr/>
        </p:nvGrpSpPr>
        <p:grpSpPr>
          <a:xfrm>
            <a:off x="9710255" y="3462037"/>
            <a:ext cx="1447399" cy="1710021"/>
            <a:chOff x="9271706" y="4825279"/>
            <a:chExt cx="1447399" cy="17100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521590-89D8-ED1B-80CE-929B2FEB2B4B}"/>
                </a:ext>
              </a:extLst>
            </p:cNvPr>
            <p:cNvSpPr txBox="1"/>
            <p:nvPr/>
          </p:nvSpPr>
          <p:spPr>
            <a:xfrm>
              <a:off x="9447018" y="6289079"/>
              <a:ext cx="1096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대표 무기 </a:t>
              </a:r>
              <a:r>
                <a:rPr lang="en-US" altLang="ko-KR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| </a:t>
              </a:r>
              <a:r>
                <a:rPr lang="ko-KR" altLang="en-US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태블릿</a:t>
              </a:r>
            </a:p>
          </p:txBody>
        </p:sp>
        <p:pic>
          <p:nvPicPr>
            <p:cNvPr id="12" name="그림 11" descr="장치, 시계, 나침반, 측정기이(가) 표시된 사진&#10;&#10;자동 생성된 설명">
              <a:extLst>
                <a:ext uri="{FF2B5EF4-FFF2-40B4-BE49-F238E27FC236}">
                  <a16:creationId xmlns:a16="http://schemas.microsoft.com/office/drawing/2014/main" id="{CAEE31D6-E214-FB85-52F3-E47400DFE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1706" y="4825279"/>
              <a:ext cx="1447399" cy="1447399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E69F6AB-B39C-2863-4804-FE8CC8549687}"/>
              </a:ext>
            </a:extLst>
          </p:cNvPr>
          <p:cNvGrpSpPr/>
          <p:nvPr/>
        </p:nvGrpSpPr>
        <p:grpSpPr>
          <a:xfrm>
            <a:off x="5946691" y="1876013"/>
            <a:ext cx="5800670" cy="1148608"/>
            <a:chOff x="5946691" y="1876013"/>
            <a:chExt cx="5800670" cy="11486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023392-68FD-220B-51FB-47EC54CD330B}"/>
                </a:ext>
              </a:extLst>
            </p:cNvPr>
            <p:cNvSpPr txBox="1"/>
            <p:nvPr/>
          </p:nvSpPr>
          <p:spPr>
            <a:xfrm>
              <a:off x="5946691" y="1876013"/>
              <a:ext cx="1378904" cy="4001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2000" b="1" spc="100" dirty="0">
                  <a:solidFill>
                    <a:srgbClr val="D1AB84"/>
                  </a:solidFill>
                  <a:latin typeface="Cinzel" panose="00000500000000000000" pitchFamily="50" charset="0"/>
                  <a:ea typeface="나눔명조 ExtraBold" panose="02020603020101020101" pitchFamily="18" charset="-127"/>
                </a:rPr>
                <a:t>IDENTITY</a:t>
              </a:r>
              <a:endParaRPr lang="ko-KR" altLang="en-US" sz="2000" b="1" spc="100" dirty="0">
                <a:solidFill>
                  <a:srgbClr val="D1AB84"/>
                </a:solidFill>
                <a:latin typeface="Cinzel" panose="00000500000000000000" pitchFamily="50" charset="0"/>
                <a:ea typeface="나눔명조 ExtraBold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22DEF4-DD33-1955-36B4-4692E7DCD180}"/>
                </a:ext>
              </a:extLst>
            </p:cNvPr>
            <p:cNvSpPr txBox="1"/>
            <p:nvPr/>
          </p:nvSpPr>
          <p:spPr>
            <a:xfrm>
              <a:off x="5946691" y="2266400"/>
              <a:ext cx="5800670" cy="758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 err="1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사용한 별자리 스킬을 기록할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채워 기록 모드에 들어간 후 사용한 별자리 스킬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개를 순서대로 기록합니다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기록된 별자리 스킬들의 조합에 따라 다른 효과를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D03ACEB-47E9-2628-0D9E-D177A72AE63B}"/>
              </a:ext>
            </a:extLst>
          </p:cNvPr>
          <p:cNvGrpSpPr/>
          <p:nvPr/>
        </p:nvGrpSpPr>
        <p:grpSpPr>
          <a:xfrm>
            <a:off x="5987231" y="5412428"/>
            <a:ext cx="5713309" cy="1179032"/>
            <a:chOff x="5987231" y="5393575"/>
            <a:chExt cx="5713309" cy="117903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220D055-69B0-8C2A-7891-CDBDC8111A8D}"/>
                </a:ext>
              </a:extLst>
            </p:cNvPr>
            <p:cNvSpPr/>
            <p:nvPr/>
          </p:nvSpPr>
          <p:spPr>
            <a:xfrm>
              <a:off x="5987231" y="5393575"/>
              <a:ext cx="5713309" cy="1179032"/>
            </a:xfrm>
            <a:prstGeom prst="rect">
              <a:avLst/>
            </a:prstGeom>
            <a:solidFill>
              <a:srgbClr val="14181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5FC23A5-0FFB-680C-A5DF-596EB4D222F0}"/>
                </a:ext>
              </a:extLst>
            </p:cNvPr>
            <p:cNvGrpSpPr/>
            <p:nvPr/>
          </p:nvGrpSpPr>
          <p:grpSpPr>
            <a:xfrm>
              <a:off x="6150412" y="5532224"/>
              <a:ext cx="2952873" cy="901735"/>
              <a:chOff x="6062211" y="5426622"/>
              <a:chExt cx="2952873" cy="901735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3BCF090-6C38-84C6-0A2B-CACFF8A3C574}"/>
                  </a:ext>
                </a:extLst>
              </p:cNvPr>
              <p:cNvGrpSpPr/>
              <p:nvPr/>
            </p:nvGrpSpPr>
            <p:grpSpPr>
              <a:xfrm>
                <a:off x="6121572" y="5642660"/>
                <a:ext cx="2893512" cy="685697"/>
                <a:chOff x="2111559" y="4713582"/>
                <a:chExt cx="2893512" cy="685697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5E1C96-2E5F-399F-5EAC-E2D93D791D58}"/>
                    </a:ext>
                  </a:extLst>
                </p:cNvPr>
                <p:cNvSpPr txBox="1"/>
                <p:nvPr/>
              </p:nvSpPr>
              <p:spPr>
                <a:xfrm>
                  <a:off x="2111559" y="4713582"/>
                  <a:ext cx="117179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699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당 증감 수치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11F67FC-EA8A-A8BB-7732-397A65141024}"/>
                    </a:ext>
                  </a:extLst>
                </p:cNvPr>
                <p:cNvSpPr txBox="1"/>
                <p:nvPr/>
              </p:nvSpPr>
              <p:spPr>
                <a:xfrm>
                  <a:off x="2291187" y="4891448"/>
                  <a:ext cx="2713884" cy="50783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 algn="l" defTabSz="914400" rtl="0" eaLnBrk="1" latinLnBrk="1" hangingPunct="1">
                    <a:lnSpc>
                      <a:spcPct val="100000"/>
                    </a:lnSpc>
                    <a:buBlip>
                      <a:blip r:embed="rId5"/>
                    </a:buBlip>
                  </a:pPr>
                  <a:r>
                    <a:rPr lang="ko-KR" altLang="en-US" sz="900" b="0" kern="12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화령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현신 시 발화 스킬의 피해량이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43.00%</a:t>
                  </a:r>
                  <a:r>
                    <a:rPr lang="ko-KR" altLang="en-US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 algn="l" defTabSz="914400" rtl="0" eaLnBrk="1" latinLnBrk="1" hangingPunct="1">
                    <a:lnSpc>
                      <a:spcPct val="100000"/>
                    </a:lnSpc>
                    <a:buBlip>
                      <a:blip r:embed="rId5"/>
                    </a:buBlip>
                  </a:pP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강림 스킬의 시전 속도가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10.00%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 algn="l" defTabSz="914400" rtl="0" eaLnBrk="1" latinLnBrk="1" hangingPunct="1">
                    <a:lnSpc>
                      <a:spcPct val="100000"/>
                    </a:lnSpc>
                    <a:buBlip>
                      <a:blip r:embed="rId5"/>
                    </a:buBlip>
                  </a:pP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각성 스킬의 피해량이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15.27%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C6E470-20F7-74C6-8C42-65C9FF86B6EC}"/>
                  </a:ext>
                </a:extLst>
              </p:cNvPr>
              <p:cNvSpPr txBox="1"/>
              <p:nvPr/>
            </p:nvSpPr>
            <p:spPr>
              <a:xfrm>
                <a:off x="6062211" y="5426622"/>
                <a:ext cx="221214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D1AB84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특성</a:t>
                </a: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3E645CA-052E-D207-6A52-30C60DE38294}"/>
                </a:ext>
              </a:extLst>
            </p:cNvPr>
            <p:cNvGrpSpPr/>
            <p:nvPr/>
          </p:nvGrpSpPr>
          <p:grpSpPr>
            <a:xfrm>
              <a:off x="9422352" y="5529901"/>
              <a:ext cx="1966134" cy="906380"/>
              <a:chOff x="9713973" y="5426622"/>
              <a:chExt cx="1966134" cy="906380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1FDE662-2B06-4424-166F-D5BD1C0FB834}"/>
                  </a:ext>
                </a:extLst>
              </p:cNvPr>
              <p:cNvGrpSpPr/>
              <p:nvPr/>
            </p:nvGrpSpPr>
            <p:grpSpPr>
              <a:xfrm>
                <a:off x="9767724" y="5642660"/>
                <a:ext cx="1912383" cy="690342"/>
                <a:chOff x="1733198" y="5829369"/>
                <a:chExt cx="1912383" cy="690342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783CCD7-B948-24DD-D3C5-98C369660C6F}"/>
                    </a:ext>
                  </a:extLst>
                </p:cNvPr>
                <p:cNvSpPr txBox="1"/>
                <p:nvPr/>
              </p:nvSpPr>
              <p:spPr>
                <a:xfrm>
                  <a:off x="1733198" y="5829369"/>
                  <a:ext cx="168155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공격력이 지능의 영향을 받습니다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C192134-A6EC-286D-CE9D-4AAF987F7D97}"/>
                    </a:ext>
                  </a:extLst>
                </p:cNvPr>
                <p:cNvSpPr txBox="1"/>
                <p:nvPr/>
              </p:nvSpPr>
              <p:spPr>
                <a:xfrm>
                  <a:off x="1733198" y="6059124"/>
                  <a:ext cx="1912383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 algn="l" defTabSz="914400" rtl="0" eaLnBrk="1" latinLnBrk="1" hangingPunct="1">
                    <a:lnSpc>
                      <a:spcPct val="100000"/>
                    </a:lnSpc>
                    <a:buFontTx/>
                    <a:buChar char="-"/>
                  </a:pP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체력 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당 최대 생명력이 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2.1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7D7C7E9-904A-0A1F-E019-1F8BB0841057}"/>
                    </a:ext>
                  </a:extLst>
                </p:cNvPr>
                <p:cNvSpPr txBox="1"/>
                <p:nvPr/>
              </p:nvSpPr>
              <p:spPr>
                <a:xfrm>
                  <a:off x="1733198" y="6288879"/>
                  <a:ext cx="145071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 algn="l" defTabSz="914400" rtl="0" eaLnBrk="1" latinLnBrk="1" hangingPunct="1">
                    <a:lnSpc>
                      <a:spcPct val="100000"/>
                    </a:lnSpc>
                    <a:buFontTx/>
                    <a:buChar char="-"/>
                  </a:pP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방어력이 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100% 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적용됩니다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AEDB53-4EAD-A0C9-50E9-02F411E075D8}"/>
                  </a:ext>
                </a:extLst>
              </p:cNvPr>
              <p:cNvSpPr txBox="1"/>
              <p:nvPr/>
            </p:nvSpPr>
            <p:spPr>
              <a:xfrm>
                <a:off x="9713973" y="5426622"/>
                <a:ext cx="221214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D1AB84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스탯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4622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F3C1A-04F8-EC71-E073-B7C06C46A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E73679-FD42-51E6-7586-5DF14C180723}"/>
              </a:ext>
            </a:extLst>
          </p:cNvPr>
          <p:cNvSpPr txBox="1"/>
          <p:nvPr/>
        </p:nvSpPr>
        <p:spPr>
          <a:xfrm>
            <a:off x="1450974" y="651288"/>
            <a:ext cx="4933612" cy="193899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 아이덴티티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방향을 찾음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혼천의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다양한 조건을 바탕으로 세부 항목을 조정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 모양이 혼천의 모양으로 변함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강력한 파워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28600" indent="-228600">
              <a:buAutoNum type="arabicPeriod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혼천의가 나침반 모양으로 변함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약하지만 빠름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스킬을 사용한 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입력하면 해당 별자리 스킬의 게이지를 채웁니다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게이지를 채운 상태에서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다시 입력하면 해당 별자리 스킬의 강화 스킬을 발동합니다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 시 </a:t>
            </a:r>
          </a:p>
          <a:p>
            <a:endParaRPr lang="ko-KR" altLang="en-US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0D98C-1492-94AB-DFA3-F12E63BC2B3D}"/>
              </a:ext>
            </a:extLst>
          </p:cNvPr>
          <p:cNvSpPr txBox="1"/>
          <p:nvPr/>
        </p:nvSpPr>
        <p:spPr>
          <a:xfrm>
            <a:off x="2505075" y="2897843"/>
            <a:ext cx="123444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-&gt;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 모습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endParaRPr lang="ko-KR" altLang="en-US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12C07256-9DC5-50C9-D111-9D59A18FEFFB}"/>
              </a:ext>
            </a:extLst>
          </p:cNvPr>
          <p:cNvSpPr/>
          <p:nvPr/>
        </p:nvSpPr>
        <p:spPr>
          <a:xfrm>
            <a:off x="1674495" y="2825008"/>
            <a:ext cx="914400" cy="9144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C1C64DE-62D8-65A5-E7E2-6568E1AC0382}"/>
              </a:ext>
            </a:extLst>
          </p:cNvPr>
          <p:cNvSpPr/>
          <p:nvPr/>
        </p:nvSpPr>
        <p:spPr>
          <a:xfrm>
            <a:off x="2047875" y="2780478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A369093-CA69-AEE7-E271-30B893A5F05E}"/>
              </a:ext>
            </a:extLst>
          </p:cNvPr>
          <p:cNvSpPr/>
          <p:nvPr/>
        </p:nvSpPr>
        <p:spPr>
          <a:xfrm>
            <a:off x="1590675" y="3105388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DEA546-5DA5-CA10-9D87-D370C7A96BC4}"/>
              </a:ext>
            </a:extLst>
          </p:cNvPr>
          <p:cNvSpPr/>
          <p:nvPr/>
        </p:nvSpPr>
        <p:spPr>
          <a:xfrm>
            <a:off x="2421255" y="3105388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66C631A-871E-D023-AE90-C089144D30A5}"/>
              </a:ext>
            </a:extLst>
          </p:cNvPr>
          <p:cNvSpPr/>
          <p:nvPr/>
        </p:nvSpPr>
        <p:spPr>
          <a:xfrm>
            <a:off x="2337435" y="3594033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A55821D-C947-5397-B303-693439E50CC1}"/>
              </a:ext>
            </a:extLst>
          </p:cNvPr>
          <p:cNvSpPr/>
          <p:nvPr/>
        </p:nvSpPr>
        <p:spPr>
          <a:xfrm>
            <a:off x="1783250" y="3594033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3D616-14CE-DCBD-A14F-8B5E3964869D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8C08C-4435-7D79-58C0-C7526D2DE768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E3C7F-A27C-D6D7-35B5-C8EEF7F4B811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B38DC7A-3DAB-B040-7A3F-52280F0A2298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C7BC8B-7055-4766-0088-E8F18E22EF2B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BF135C-A2E3-F198-B074-92C1AE1A346B}"/>
                </a:ext>
              </a:extLst>
            </p:cNvPr>
            <p:cNvSpPr txBox="1"/>
            <p:nvPr/>
          </p:nvSpPr>
          <p:spPr>
            <a:xfrm>
              <a:off x="1637797" y="708257"/>
              <a:ext cx="78175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2752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1835</TotalTime>
  <Words>558</Words>
  <Application>Microsoft Office PowerPoint</Application>
  <PresentationFormat>와이드스크린</PresentationFormat>
  <Paragraphs>102</Paragraphs>
  <Slides>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8" baseType="lpstr">
      <vt:lpstr>Pretendard</vt:lpstr>
      <vt:lpstr>Pretendard Medium</vt:lpstr>
      <vt:lpstr>Pretendard SemiBold</vt:lpstr>
      <vt:lpstr>Pretendard Variable</vt:lpstr>
      <vt:lpstr>Pretendard Variable Medium</vt:lpstr>
      <vt:lpstr>나눔명조 ExtraBold</vt:lpstr>
      <vt:lpstr>맑은 고딕</vt:lpstr>
      <vt:lpstr>빛의 계승자 Bold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129</cp:revision>
  <cp:lastPrinted>2025-01-14T11:10:08Z</cp:lastPrinted>
  <dcterms:created xsi:type="dcterms:W3CDTF">2025-01-08T09:31:21Z</dcterms:created>
  <dcterms:modified xsi:type="dcterms:W3CDTF">2025-01-16T19:41:50Z</dcterms:modified>
</cp:coreProperties>
</file>